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59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47517FF8-0FE3-4AD5-8874-332E1F96207B}" type="datetimeFigureOut">
              <a:rPr lang="en-US" smtClean="0"/>
              <a:t>4/28/2015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7FAF3E33-1928-4089-BCE1-AD5C448E84DA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17FF8-0FE3-4AD5-8874-332E1F96207B}" type="datetimeFigureOut">
              <a:rPr lang="en-US" smtClean="0"/>
              <a:t>4/28/2015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F3E33-1928-4089-BCE1-AD5C448E84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17FF8-0FE3-4AD5-8874-332E1F96207B}" type="datetimeFigureOut">
              <a:rPr lang="en-US" smtClean="0"/>
              <a:t>4/28/2015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F3E33-1928-4089-BCE1-AD5C448E84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17FF8-0FE3-4AD5-8874-332E1F96207B}" type="datetimeFigureOut">
              <a:rPr lang="en-US" smtClean="0"/>
              <a:t>4/28/2015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F3E33-1928-4089-BCE1-AD5C448E84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17FF8-0FE3-4AD5-8874-332E1F96207B}" type="datetimeFigureOut">
              <a:rPr lang="en-US" smtClean="0"/>
              <a:t>4/28/2015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F3E33-1928-4089-BCE1-AD5C448E84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17FF8-0FE3-4AD5-8874-332E1F96207B}" type="datetimeFigureOut">
              <a:rPr lang="en-US" smtClean="0"/>
              <a:t>4/28/2015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F3E33-1928-4089-BCE1-AD5C448E84D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17FF8-0FE3-4AD5-8874-332E1F96207B}" type="datetimeFigureOut">
              <a:rPr lang="en-US" smtClean="0"/>
              <a:t>4/28/2015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F3E33-1928-4089-BCE1-AD5C448E84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17FF8-0FE3-4AD5-8874-332E1F96207B}" type="datetimeFigureOut">
              <a:rPr lang="en-US" smtClean="0"/>
              <a:t>4/28/2015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F3E33-1928-4089-BCE1-AD5C448E84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17FF8-0FE3-4AD5-8874-332E1F96207B}" type="datetimeFigureOut">
              <a:rPr lang="en-US" smtClean="0"/>
              <a:t>4/28/2015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F3E33-1928-4089-BCE1-AD5C448E84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17FF8-0FE3-4AD5-8874-332E1F96207B}" type="datetimeFigureOut">
              <a:rPr lang="en-US" smtClean="0"/>
              <a:t>4/28/2015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F3E33-1928-4089-BCE1-AD5C448E84DA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17FF8-0FE3-4AD5-8874-332E1F96207B}" type="datetimeFigureOut">
              <a:rPr lang="en-US" smtClean="0"/>
              <a:t>4/28/2015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F3E33-1928-4089-BCE1-AD5C448E84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47517FF8-0FE3-4AD5-8874-332E1F96207B}" type="datetimeFigureOut">
              <a:rPr lang="en-US" smtClean="0"/>
              <a:t>4/28/2015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7FAF3E33-1928-4089-BCE1-AD5C448E84D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 passé </a:t>
            </a:r>
            <a:r>
              <a:rPr lang="en-US" dirty="0" err="1" smtClean="0"/>
              <a:t>composé</a:t>
            </a:r>
            <a:r>
              <a:rPr lang="en-US" dirty="0" smtClean="0"/>
              <a:t> </a:t>
            </a:r>
            <a:r>
              <a:rPr lang="en-US" dirty="0" smtClean="0"/>
              <a:t>avec </a:t>
            </a:r>
            <a:r>
              <a:rPr lang="en-US" dirty="0" err="1" smtClean="0"/>
              <a:t>être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217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44" r="12113" b="37571"/>
          <a:stretch/>
        </p:blipFill>
        <p:spPr bwMode="auto">
          <a:xfrm>
            <a:off x="533400" y="1137303"/>
            <a:ext cx="8131323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08207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 quoi </a:t>
            </a:r>
            <a:r>
              <a:rPr lang="en-US" dirty="0" err="1" smtClean="0"/>
              <a:t>est-ce</a:t>
            </a:r>
            <a:r>
              <a:rPr lang="en-US" dirty="0" smtClean="0"/>
              <a:t> </a:t>
            </a:r>
            <a:r>
              <a:rPr lang="en-US" dirty="0" err="1" smtClean="0"/>
              <a:t>qu’on</a:t>
            </a:r>
            <a:r>
              <a:rPr lang="en-US" dirty="0" smtClean="0"/>
              <a:t> a </a:t>
            </a:r>
            <a:r>
              <a:rPr lang="en-US" dirty="0" err="1" smtClean="0"/>
              <a:t>besoin</a:t>
            </a:r>
            <a:r>
              <a:rPr lang="en-US" dirty="0" smtClean="0"/>
              <a:t> pour former le passé </a:t>
            </a:r>
            <a:r>
              <a:rPr lang="en-US" dirty="0" err="1" smtClean="0"/>
              <a:t>composé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err="1" smtClean="0"/>
              <a:t>L’auxiliaire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Le </a:t>
            </a:r>
            <a:r>
              <a:rPr lang="en-US" dirty="0" err="1" smtClean="0"/>
              <a:t>participe</a:t>
            </a:r>
            <a:r>
              <a:rPr lang="en-US" dirty="0" smtClean="0"/>
              <a:t> passé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algn="ctr"/>
            <a:r>
              <a:rPr lang="en-US" b="1" dirty="0" smtClean="0"/>
              <a:t>AVOIR</a:t>
            </a:r>
          </a:p>
          <a:p>
            <a:r>
              <a:rPr lang="en-US" dirty="0" smtClean="0"/>
              <a:t>Je</a:t>
            </a:r>
          </a:p>
          <a:p>
            <a:r>
              <a:rPr lang="en-US" dirty="0" err="1" smtClean="0"/>
              <a:t>Tu</a:t>
            </a:r>
            <a:endParaRPr lang="en-US" dirty="0" smtClean="0"/>
          </a:p>
          <a:p>
            <a:r>
              <a:rPr lang="en-US" dirty="0" smtClean="0"/>
              <a:t>Il/Elle/On/Qui</a:t>
            </a:r>
          </a:p>
          <a:p>
            <a:r>
              <a:rPr lang="en-US" dirty="0" smtClean="0"/>
              <a:t>Nous</a:t>
            </a:r>
          </a:p>
          <a:p>
            <a:r>
              <a:rPr lang="en-US" dirty="0" err="1" smtClean="0"/>
              <a:t>Vous</a:t>
            </a:r>
            <a:endParaRPr lang="en-US" dirty="0" smtClean="0"/>
          </a:p>
          <a:p>
            <a:r>
              <a:rPr lang="en-US" dirty="0" err="1" smtClean="0"/>
              <a:t>Ils</a:t>
            </a:r>
            <a:r>
              <a:rPr lang="en-US" dirty="0" smtClean="0"/>
              <a:t>/</a:t>
            </a:r>
            <a:r>
              <a:rPr lang="en-US" dirty="0" err="1" smtClean="0"/>
              <a:t>Elles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1460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L’auxiliaire</a:t>
            </a:r>
            <a:r>
              <a:rPr lang="en-US" dirty="0" smtClean="0"/>
              <a:t> - </a:t>
            </a:r>
            <a:r>
              <a:rPr lang="en-US" u="sng" dirty="0" smtClean="0"/>
              <a:t>COPIEZ</a:t>
            </a:r>
            <a:endParaRPr lang="en-US" u="sng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En </a:t>
            </a:r>
            <a:r>
              <a:rPr lang="en-US" dirty="0" err="1" smtClean="0"/>
              <a:t>français</a:t>
            </a:r>
            <a:r>
              <a:rPr lang="en-US" dirty="0" smtClean="0"/>
              <a:t>, </a:t>
            </a:r>
            <a:r>
              <a:rPr lang="en-US" dirty="0" err="1" smtClean="0"/>
              <a:t>il</a:t>
            </a:r>
            <a:r>
              <a:rPr lang="en-US" dirty="0" smtClean="0"/>
              <a:t> y a des </a:t>
            </a:r>
            <a:r>
              <a:rPr lang="en-US" dirty="0" err="1" smtClean="0"/>
              <a:t>verbes</a:t>
            </a:r>
            <a:r>
              <a:rPr lang="en-US" dirty="0" smtClean="0"/>
              <a:t> qui </a:t>
            </a:r>
            <a:r>
              <a:rPr lang="en-US" dirty="0" err="1" smtClean="0"/>
              <a:t>utilisent</a:t>
            </a:r>
            <a:r>
              <a:rPr lang="en-US" dirty="0" smtClean="0"/>
              <a:t> </a:t>
            </a:r>
            <a:r>
              <a:rPr lang="en-US" b="1" dirty="0" smtClean="0"/>
              <a:t>ÊTRE </a:t>
            </a:r>
            <a:r>
              <a:rPr lang="en-US" dirty="0" err="1" smtClean="0"/>
              <a:t>comme</a:t>
            </a:r>
            <a:r>
              <a:rPr lang="en-US" dirty="0" smtClean="0"/>
              <a:t> </a:t>
            </a:r>
            <a:r>
              <a:rPr lang="en-US" dirty="0" err="1" smtClean="0"/>
              <a:t>auxiliare</a:t>
            </a:r>
            <a:r>
              <a:rPr lang="en-US" dirty="0" smtClean="0"/>
              <a:t> au lieu </a:t>
            </a:r>
            <a:r>
              <a:rPr lang="en-US" dirty="0" err="1" smtClean="0"/>
              <a:t>d’</a:t>
            </a:r>
            <a:r>
              <a:rPr lang="en-US" b="1" dirty="0" err="1" smtClean="0"/>
              <a:t>AVOIR</a:t>
            </a:r>
            <a:r>
              <a:rPr lang="en-US" b="1" dirty="0" smtClean="0"/>
              <a:t>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4"/>
          </p:nvPr>
        </p:nvSpPr>
        <p:spPr>
          <a:xfrm>
            <a:off x="4645152" y="2313430"/>
            <a:ext cx="3965448" cy="4087369"/>
          </a:xfrm>
        </p:spPr>
        <p:txBody>
          <a:bodyPr/>
          <a:lstStyle/>
          <a:p>
            <a:pPr algn="ctr"/>
            <a:r>
              <a:rPr lang="en-US" b="1" dirty="0" smtClean="0"/>
              <a:t>ÊTRE</a:t>
            </a:r>
          </a:p>
          <a:p>
            <a:r>
              <a:rPr lang="en-US" dirty="0" smtClean="0"/>
              <a:t>Je</a:t>
            </a:r>
          </a:p>
          <a:p>
            <a:r>
              <a:rPr lang="en-US" dirty="0" err="1" smtClean="0"/>
              <a:t>Tu</a:t>
            </a:r>
            <a:endParaRPr lang="en-US" dirty="0" smtClean="0"/>
          </a:p>
          <a:p>
            <a:r>
              <a:rPr lang="en-US" dirty="0" smtClean="0"/>
              <a:t>Il/Elle/On/Qui</a:t>
            </a:r>
          </a:p>
          <a:p>
            <a:r>
              <a:rPr lang="en-US" dirty="0" smtClean="0"/>
              <a:t>Nous</a:t>
            </a:r>
          </a:p>
          <a:p>
            <a:r>
              <a:rPr lang="en-US" dirty="0" err="1" smtClean="0"/>
              <a:t>Vous</a:t>
            </a:r>
            <a:endParaRPr lang="en-US" dirty="0" smtClean="0"/>
          </a:p>
          <a:p>
            <a:r>
              <a:rPr lang="en-US" dirty="0" err="1" smtClean="0"/>
              <a:t>Ils</a:t>
            </a:r>
            <a:r>
              <a:rPr lang="en-US" dirty="0" smtClean="0"/>
              <a:t>/</a:t>
            </a:r>
            <a:r>
              <a:rPr lang="en-US" dirty="0" err="1" smtClean="0"/>
              <a:t>Elles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9215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Les </a:t>
            </a:r>
            <a:r>
              <a:rPr lang="en-US" dirty="0" err="1" smtClean="0"/>
              <a:t>participes</a:t>
            </a:r>
            <a:r>
              <a:rPr lang="en-US" dirty="0" smtClean="0"/>
              <a:t> </a:t>
            </a:r>
            <a:r>
              <a:rPr lang="en-US" dirty="0" err="1" smtClean="0"/>
              <a:t>passés</a:t>
            </a:r>
            <a:r>
              <a:rPr lang="en-US" dirty="0" smtClean="0"/>
              <a:t> - </a:t>
            </a:r>
            <a:r>
              <a:rPr lang="en-US" u="sng" dirty="0" smtClean="0"/>
              <a:t>COPIEZ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Les PPs de </a:t>
            </a:r>
            <a:r>
              <a:rPr lang="en-US" dirty="0" err="1" smtClean="0"/>
              <a:t>ces</a:t>
            </a:r>
            <a:r>
              <a:rPr lang="en-US" dirty="0" smtClean="0"/>
              <a:t> </a:t>
            </a:r>
            <a:r>
              <a:rPr lang="en-US" dirty="0" err="1" smtClean="0"/>
              <a:t>verbes</a:t>
            </a:r>
            <a:r>
              <a:rPr lang="en-US" dirty="0" smtClean="0"/>
              <a:t> </a:t>
            </a:r>
            <a:r>
              <a:rPr lang="en-US" dirty="0" err="1" smtClean="0"/>
              <a:t>sont</a:t>
            </a:r>
            <a:r>
              <a:rPr lang="en-US" dirty="0" smtClean="0"/>
              <a:t> </a:t>
            </a:r>
            <a:r>
              <a:rPr lang="en-US" dirty="0" err="1" smtClean="0"/>
              <a:t>formés</a:t>
            </a:r>
            <a:r>
              <a:rPr lang="en-US" dirty="0" smtClean="0"/>
              <a:t> </a:t>
            </a:r>
            <a:r>
              <a:rPr lang="en-US" dirty="0" err="1" smtClean="0"/>
              <a:t>comme</a:t>
            </a:r>
            <a:r>
              <a:rPr lang="en-US" dirty="0" smtClean="0"/>
              <a:t> les </a:t>
            </a:r>
            <a:r>
              <a:rPr lang="en-US" dirty="0" err="1" smtClean="0"/>
              <a:t>adjectifs</a:t>
            </a:r>
            <a:r>
              <a:rPr lang="en-US" dirty="0" smtClean="0"/>
              <a:t> </a:t>
            </a:r>
            <a:r>
              <a:rPr lang="en-US" dirty="0" err="1" smtClean="0"/>
              <a:t>réguliers</a:t>
            </a:r>
            <a:r>
              <a:rPr lang="en-US" dirty="0" smtClean="0"/>
              <a:t>.</a:t>
            </a:r>
          </a:p>
          <a:p>
            <a:pPr marL="68580" indent="0">
              <a:buNone/>
            </a:pPr>
            <a:endParaRPr lang="en-US" dirty="0" smtClean="0"/>
          </a:p>
          <a:p>
            <a:r>
              <a:rPr lang="en-US" dirty="0" smtClean="0"/>
              <a:t>On </a:t>
            </a:r>
            <a:r>
              <a:rPr lang="en-US" dirty="0" err="1" smtClean="0"/>
              <a:t>doit</a:t>
            </a:r>
            <a:r>
              <a:rPr lang="en-US" dirty="0" smtClean="0"/>
              <a:t> </a:t>
            </a:r>
            <a:r>
              <a:rPr lang="en-US" dirty="0" err="1" smtClean="0"/>
              <a:t>ajouter</a:t>
            </a:r>
            <a:r>
              <a:rPr lang="en-US" dirty="0" smtClean="0"/>
              <a:t> les </a:t>
            </a:r>
            <a:r>
              <a:rPr lang="en-US" dirty="0" err="1" smtClean="0"/>
              <a:t>terminaisons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algn="ctr"/>
            <a:r>
              <a:rPr lang="en-US" b="1" dirty="0" smtClean="0"/>
              <a:t>Les </a:t>
            </a:r>
            <a:r>
              <a:rPr lang="en-US" b="1" dirty="0" err="1" smtClean="0"/>
              <a:t>terminaisons</a:t>
            </a:r>
            <a:endParaRPr lang="en-US" b="1" dirty="0" smtClean="0"/>
          </a:p>
          <a:p>
            <a:pPr marL="68580" indent="0">
              <a:buNone/>
            </a:pPr>
            <a:endParaRPr lang="en-US" dirty="0"/>
          </a:p>
          <a:p>
            <a:r>
              <a:rPr lang="en-US" dirty="0" smtClean="0"/>
              <a:t>masc. sing.</a:t>
            </a:r>
          </a:p>
          <a:p>
            <a:r>
              <a:rPr lang="en-US" dirty="0" err="1" smtClean="0"/>
              <a:t>fém</a:t>
            </a:r>
            <a:r>
              <a:rPr lang="en-US" dirty="0" smtClean="0"/>
              <a:t>. sing.</a:t>
            </a:r>
          </a:p>
          <a:p>
            <a:r>
              <a:rPr lang="en-US" dirty="0" smtClean="0"/>
              <a:t>masc. pl.</a:t>
            </a:r>
          </a:p>
          <a:p>
            <a:r>
              <a:rPr lang="en-US" dirty="0" err="1" smtClean="0"/>
              <a:t>fém</a:t>
            </a:r>
            <a:r>
              <a:rPr lang="en-US" dirty="0" smtClean="0"/>
              <a:t>. pl.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3590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1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2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4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6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8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6600" dirty="0" err="1" smtClean="0"/>
              <a:t>L’accord</a:t>
            </a:r>
            <a:r>
              <a:rPr lang="en-US" sz="6600" dirty="0" smtClean="0"/>
              <a:t> - </a:t>
            </a:r>
            <a:r>
              <a:rPr lang="en-US" sz="6600" u="sng" dirty="0" smtClean="0"/>
              <a:t>COPIEZ</a:t>
            </a:r>
            <a:endParaRPr lang="en-US" sz="6600" u="sng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err="1" smtClean="0"/>
              <a:t>L’accord</a:t>
            </a:r>
            <a:r>
              <a:rPr lang="en-US" sz="4000" dirty="0" smtClean="0"/>
              <a:t> du </a:t>
            </a:r>
            <a:r>
              <a:rPr lang="en-US" sz="4000" dirty="0" err="1" smtClean="0"/>
              <a:t>participe</a:t>
            </a:r>
            <a:r>
              <a:rPr lang="en-US" sz="4000" dirty="0" smtClean="0"/>
              <a:t> passé </a:t>
            </a:r>
            <a:r>
              <a:rPr lang="en-US" sz="4000" dirty="0" err="1" smtClean="0"/>
              <a:t>est</a:t>
            </a:r>
            <a:r>
              <a:rPr lang="en-US" sz="4000" dirty="0" smtClean="0"/>
              <a:t> SEULEMENT FAIT avec </a:t>
            </a:r>
            <a:r>
              <a:rPr lang="en-US" sz="4000" u="sng" dirty="0" smtClean="0"/>
              <a:t>les </a:t>
            </a:r>
            <a:r>
              <a:rPr lang="en-US" sz="4000" u="sng" dirty="0" err="1" smtClean="0"/>
              <a:t>verbes</a:t>
            </a:r>
            <a:r>
              <a:rPr lang="en-US" sz="4000" u="sng" dirty="0" smtClean="0"/>
              <a:t> au passé </a:t>
            </a:r>
            <a:r>
              <a:rPr lang="en-US" sz="4000" u="sng" dirty="0" err="1" smtClean="0"/>
              <a:t>composé</a:t>
            </a:r>
            <a:r>
              <a:rPr lang="en-US" sz="4000" u="sng" dirty="0" smtClean="0"/>
              <a:t> avec </a:t>
            </a:r>
            <a:r>
              <a:rPr lang="en-US" sz="4000" u="sng" dirty="0" err="1" smtClean="0"/>
              <a:t>être</a:t>
            </a:r>
            <a:r>
              <a:rPr lang="en-US" sz="4000" dirty="0" smtClean="0"/>
              <a:t>.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195156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Les </a:t>
            </a:r>
            <a:r>
              <a:rPr lang="en-US" dirty="0" err="1" smtClean="0"/>
              <a:t>verbes</a:t>
            </a:r>
            <a:r>
              <a:rPr lang="en-US" dirty="0" smtClean="0"/>
              <a:t> qui </a:t>
            </a:r>
            <a:r>
              <a:rPr lang="en-US" dirty="0" err="1" smtClean="0"/>
              <a:t>utilisent</a:t>
            </a:r>
            <a:r>
              <a:rPr lang="en-US" dirty="0" smtClean="0"/>
              <a:t> </a:t>
            </a:r>
            <a:r>
              <a:rPr lang="en-US" b="1" dirty="0" err="1" smtClean="0"/>
              <a:t>être</a:t>
            </a:r>
            <a:r>
              <a:rPr lang="en-US" dirty="0" smtClean="0"/>
              <a:t> au passé </a:t>
            </a:r>
            <a:r>
              <a:rPr lang="en-US" dirty="0" err="1" smtClean="0"/>
              <a:t>composé</a:t>
            </a:r>
            <a:r>
              <a:rPr lang="en-US" dirty="0" smtClean="0"/>
              <a:t> - </a:t>
            </a:r>
            <a:r>
              <a:rPr lang="en-US" u="sng" dirty="0" smtClean="0"/>
              <a:t>COPIEZ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762000" y="2313432"/>
            <a:ext cx="3700272" cy="4011168"/>
          </a:xfrm>
        </p:spPr>
        <p:txBody>
          <a:bodyPr/>
          <a:lstStyle/>
          <a:p>
            <a:r>
              <a:rPr lang="en-US" b="1" u="sng" dirty="0" err="1" smtClean="0"/>
              <a:t>D</a:t>
            </a:r>
            <a:r>
              <a:rPr lang="en-US" dirty="0" err="1" smtClean="0"/>
              <a:t>evenir</a:t>
            </a:r>
            <a:r>
              <a:rPr lang="en-US" dirty="0" smtClean="0"/>
              <a:t> - </a:t>
            </a:r>
            <a:r>
              <a:rPr lang="en-US" b="1" dirty="0" err="1" smtClean="0"/>
              <a:t>devenu</a:t>
            </a:r>
            <a:endParaRPr lang="en-US" dirty="0" smtClean="0"/>
          </a:p>
          <a:p>
            <a:r>
              <a:rPr lang="en-US" b="1" u="sng" dirty="0" err="1" smtClean="0"/>
              <a:t>R</a:t>
            </a:r>
            <a:r>
              <a:rPr lang="en-US" dirty="0" err="1" smtClean="0"/>
              <a:t>evenir</a:t>
            </a:r>
            <a:r>
              <a:rPr lang="en-US" dirty="0" smtClean="0"/>
              <a:t> - </a:t>
            </a:r>
            <a:r>
              <a:rPr lang="en-US" b="1" dirty="0" err="1" smtClean="0"/>
              <a:t>revenu</a:t>
            </a:r>
            <a:endParaRPr lang="en-US" dirty="0" smtClean="0"/>
          </a:p>
          <a:p>
            <a:endParaRPr lang="en-US" dirty="0" smtClean="0"/>
          </a:p>
          <a:p>
            <a:r>
              <a:rPr lang="en-US" b="1" u="sng" dirty="0" err="1" smtClean="0"/>
              <a:t>M</a:t>
            </a:r>
            <a:r>
              <a:rPr lang="en-US" dirty="0" err="1" smtClean="0"/>
              <a:t>onter</a:t>
            </a:r>
            <a:r>
              <a:rPr lang="en-US" dirty="0" smtClean="0"/>
              <a:t> – </a:t>
            </a:r>
            <a:r>
              <a:rPr lang="en-US" b="1" dirty="0" err="1" smtClean="0"/>
              <a:t>monté</a:t>
            </a:r>
            <a:endParaRPr lang="en-US" b="1" dirty="0" smtClean="0"/>
          </a:p>
          <a:p>
            <a:r>
              <a:rPr lang="en-US" b="1" u="sng" dirty="0" err="1" smtClean="0"/>
              <a:t>R</a:t>
            </a:r>
            <a:r>
              <a:rPr lang="en-US" dirty="0" err="1" smtClean="0"/>
              <a:t>ester</a:t>
            </a:r>
            <a:r>
              <a:rPr lang="en-US" dirty="0" smtClean="0"/>
              <a:t> – </a:t>
            </a:r>
            <a:r>
              <a:rPr lang="en-US" b="1" dirty="0" err="1" smtClean="0"/>
              <a:t>resté</a:t>
            </a:r>
            <a:endParaRPr lang="en-US" dirty="0" smtClean="0"/>
          </a:p>
          <a:p>
            <a:r>
              <a:rPr lang="en-US" b="1" u="sng" dirty="0" err="1" smtClean="0"/>
              <a:t>S</a:t>
            </a:r>
            <a:r>
              <a:rPr lang="en-US" dirty="0" err="1" smtClean="0"/>
              <a:t>ortir</a:t>
            </a:r>
            <a:r>
              <a:rPr lang="en-US" dirty="0" smtClean="0"/>
              <a:t> - </a:t>
            </a:r>
            <a:r>
              <a:rPr lang="en-US" b="1" dirty="0" err="1" smtClean="0"/>
              <a:t>sorti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>
          <a:xfrm>
            <a:off x="4645152" y="2313430"/>
            <a:ext cx="3889248" cy="4087369"/>
          </a:xfrm>
        </p:spPr>
        <p:txBody>
          <a:bodyPr>
            <a:normAutofit fontScale="92500" lnSpcReduction="10000"/>
          </a:bodyPr>
          <a:lstStyle/>
          <a:p>
            <a:r>
              <a:rPr lang="en-US" b="1" u="sng" dirty="0" err="1" smtClean="0"/>
              <a:t>V</a:t>
            </a:r>
            <a:r>
              <a:rPr lang="en-US" dirty="0" err="1" smtClean="0"/>
              <a:t>enir</a:t>
            </a:r>
            <a:r>
              <a:rPr lang="en-US" dirty="0" smtClean="0"/>
              <a:t> - </a:t>
            </a:r>
            <a:r>
              <a:rPr lang="en-US" b="1" dirty="0" err="1" smtClean="0"/>
              <a:t>venu</a:t>
            </a:r>
            <a:endParaRPr lang="en-US" dirty="0" smtClean="0"/>
          </a:p>
          <a:p>
            <a:r>
              <a:rPr lang="en-US" b="1" u="sng" dirty="0" err="1" smtClean="0"/>
              <a:t>A</a:t>
            </a:r>
            <a:r>
              <a:rPr lang="en-US" dirty="0" err="1" smtClean="0"/>
              <a:t>ller</a:t>
            </a:r>
            <a:r>
              <a:rPr lang="en-US" dirty="0" smtClean="0"/>
              <a:t> - </a:t>
            </a:r>
            <a:r>
              <a:rPr lang="en-US" b="1" dirty="0" err="1" smtClean="0"/>
              <a:t>allé</a:t>
            </a:r>
            <a:endParaRPr lang="en-US" dirty="0" smtClean="0"/>
          </a:p>
          <a:p>
            <a:r>
              <a:rPr lang="en-US" b="1" u="sng" dirty="0" err="1" smtClean="0"/>
              <a:t>N</a:t>
            </a:r>
            <a:r>
              <a:rPr lang="en-US" dirty="0" err="1" smtClean="0"/>
              <a:t>aître</a:t>
            </a:r>
            <a:r>
              <a:rPr lang="en-US" dirty="0" smtClean="0"/>
              <a:t> - </a:t>
            </a:r>
            <a:r>
              <a:rPr lang="en-US" b="1" dirty="0" smtClean="0"/>
              <a:t>né</a:t>
            </a:r>
          </a:p>
          <a:p>
            <a:r>
              <a:rPr lang="en-US" b="1" u="sng" dirty="0" err="1" smtClean="0"/>
              <a:t>D</a:t>
            </a:r>
            <a:r>
              <a:rPr lang="en-US" dirty="0" err="1" smtClean="0"/>
              <a:t>escendre</a:t>
            </a:r>
            <a:r>
              <a:rPr lang="en-US" dirty="0" smtClean="0"/>
              <a:t> - </a:t>
            </a:r>
            <a:r>
              <a:rPr lang="en-US" b="1" dirty="0" err="1" smtClean="0"/>
              <a:t>descendu</a:t>
            </a:r>
            <a:endParaRPr lang="en-US" dirty="0" smtClean="0"/>
          </a:p>
          <a:p>
            <a:r>
              <a:rPr lang="en-US" b="1" u="sng" dirty="0" err="1" smtClean="0"/>
              <a:t>E</a:t>
            </a:r>
            <a:r>
              <a:rPr lang="en-US" dirty="0" err="1" smtClean="0"/>
              <a:t>ntrer</a:t>
            </a:r>
            <a:r>
              <a:rPr lang="en-US" dirty="0" smtClean="0"/>
              <a:t> - </a:t>
            </a:r>
            <a:r>
              <a:rPr lang="en-US" b="1" dirty="0" err="1" smtClean="0"/>
              <a:t>entré</a:t>
            </a:r>
            <a:endParaRPr lang="en-US" dirty="0" smtClean="0"/>
          </a:p>
          <a:p>
            <a:r>
              <a:rPr lang="en-US" b="1" u="sng" dirty="0" err="1" smtClean="0"/>
              <a:t>R</a:t>
            </a:r>
            <a:r>
              <a:rPr lang="en-US" dirty="0" err="1" smtClean="0"/>
              <a:t>entrer</a:t>
            </a:r>
            <a:r>
              <a:rPr lang="en-US" dirty="0" smtClean="0"/>
              <a:t> - </a:t>
            </a:r>
            <a:r>
              <a:rPr lang="en-US" b="1" dirty="0" err="1" smtClean="0"/>
              <a:t>rentré</a:t>
            </a:r>
            <a:endParaRPr lang="en-US" b="1" dirty="0" smtClean="0"/>
          </a:p>
          <a:p>
            <a:r>
              <a:rPr lang="en-US" b="1" u="sng" dirty="0" err="1" smtClean="0"/>
              <a:t>T</a:t>
            </a:r>
            <a:r>
              <a:rPr lang="en-US" dirty="0" err="1" smtClean="0"/>
              <a:t>omber</a:t>
            </a:r>
            <a:r>
              <a:rPr lang="en-US" dirty="0" smtClean="0"/>
              <a:t> – </a:t>
            </a:r>
            <a:r>
              <a:rPr lang="en-US" b="1" dirty="0" err="1" smtClean="0"/>
              <a:t>tombé</a:t>
            </a:r>
            <a:endParaRPr lang="en-US" dirty="0" smtClean="0"/>
          </a:p>
          <a:p>
            <a:r>
              <a:rPr lang="en-US" b="1" u="sng" dirty="0" err="1" smtClean="0"/>
              <a:t>R</a:t>
            </a:r>
            <a:r>
              <a:rPr lang="en-US" dirty="0" err="1" smtClean="0"/>
              <a:t>etourner</a:t>
            </a:r>
            <a:r>
              <a:rPr lang="en-US" dirty="0" smtClean="0"/>
              <a:t> - </a:t>
            </a:r>
            <a:r>
              <a:rPr lang="en-US" b="1" dirty="0" err="1" smtClean="0"/>
              <a:t>retourné</a:t>
            </a:r>
            <a:endParaRPr lang="en-US" dirty="0" smtClean="0"/>
          </a:p>
          <a:p>
            <a:r>
              <a:rPr lang="en-US" b="1" u="sng" dirty="0" smtClean="0"/>
              <a:t>A</a:t>
            </a:r>
            <a:r>
              <a:rPr lang="en-US" dirty="0" smtClean="0"/>
              <a:t>rriver - </a:t>
            </a:r>
            <a:r>
              <a:rPr lang="en-US" b="1" dirty="0" err="1" smtClean="0"/>
              <a:t>arrivé</a:t>
            </a:r>
            <a:endParaRPr lang="en-US" dirty="0" smtClean="0"/>
          </a:p>
          <a:p>
            <a:r>
              <a:rPr lang="en-US" b="1" u="sng" dirty="0" err="1" smtClean="0"/>
              <a:t>M</a:t>
            </a:r>
            <a:r>
              <a:rPr lang="en-US" dirty="0" err="1" smtClean="0"/>
              <a:t>ourir</a:t>
            </a:r>
            <a:r>
              <a:rPr lang="en-US" dirty="0" smtClean="0"/>
              <a:t> - </a:t>
            </a:r>
            <a:r>
              <a:rPr lang="en-US" b="1" dirty="0" smtClean="0"/>
              <a:t>mort</a:t>
            </a:r>
            <a:endParaRPr lang="en-US" dirty="0" smtClean="0"/>
          </a:p>
          <a:p>
            <a:r>
              <a:rPr lang="en-US" b="1" u="sng" dirty="0" err="1" smtClean="0"/>
              <a:t>P</a:t>
            </a:r>
            <a:r>
              <a:rPr lang="en-US" dirty="0" err="1" smtClean="0"/>
              <a:t>artir</a:t>
            </a:r>
            <a:r>
              <a:rPr lang="en-US" dirty="0" smtClean="0"/>
              <a:t> - </a:t>
            </a:r>
            <a:r>
              <a:rPr lang="en-US" b="1" dirty="0" err="1" smtClean="0"/>
              <a:t>parti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265814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Exemples</a:t>
            </a:r>
            <a:r>
              <a:rPr lang="en-US" dirty="0" smtClean="0"/>
              <a:t> - </a:t>
            </a:r>
            <a:r>
              <a:rPr lang="en-US" u="sng" dirty="0" smtClean="0"/>
              <a:t>COPIEZ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533400" y="2286000"/>
            <a:ext cx="8077200" cy="4191000"/>
          </a:xfrm>
        </p:spPr>
        <p:txBody>
          <a:bodyPr/>
          <a:lstStyle/>
          <a:p>
            <a:pPr marL="525780" indent="-457200">
              <a:buFont typeface="+mj-lt"/>
              <a:buAutoNum type="arabicPeriod"/>
            </a:pPr>
            <a:r>
              <a:rPr lang="fr-CA" dirty="0" smtClean="0"/>
              <a:t>(entrer) Il _______________________ dans la classe.</a:t>
            </a:r>
          </a:p>
          <a:p>
            <a:pPr marL="525780" indent="-457200">
              <a:buFont typeface="+mj-lt"/>
              <a:buAutoNum type="arabicPeriod"/>
            </a:pPr>
            <a:endParaRPr lang="fr-CA" sz="1000" dirty="0" smtClean="0"/>
          </a:p>
          <a:p>
            <a:pPr marL="525780" indent="-457200">
              <a:buFont typeface="+mj-lt"/>
              <a:buAutoNum type="arabicPeriod"/>
            </a:pPr>
            <a:r>
              <a:rPr lang="fr-CA" dirty="0" smtClean="0"/>
              <a:t>(ne pas mourir) Elle _____________________ hier soir.</a:t>
            </a:r>
          </a:p>
          <a:p>
            <a:pPr marL="525780" indent="-457200">
              <a:buFont typeface="+mj-lt"/>
              <a:buAutoNum type="arabicPeriod"/>
            </a:pPr>
            <a:endParaRPr lang="fr-CA" sz="1000" dirty="0" smtClean="0"/>
          </a:p>
          <a:p>
            <a:pPr marL="525780" indent="-457200">
              <a:buFont typeface="+mj-lt"/>
              <a:buAutoNum type="arabicPeriod"/>
            </a:pPr>
            <a:r>
              <a:rPr lang="fr-CA" dirty="0" smtClean="0"/>
              <a:t>(devenir)Ils _______________________ des docteurs.</a:t>
            </a:r>
          </a:p>
          <a:p>
            <a:pPr marL="525780" indent="-457200">
              <a:buFont typeface="+mj-lt"/>
              <a:buAutoNum type="arabicPeriod"/>
            </a:pPr>
            <a:endParaRPr lang="fr-CA" sz="1000" dirty="0" smtClean="0"/>
          </a:p>
          <a:p>
            <a:pPr marL="525780" indent="-457200">
              <a:buFont typeface="+mj-lt"/>
              <a:buAutoNum type="arabicPeriod"/>
            </a:pPr>
            <a:r>
              <a:rPr lang="fr-CA" dirty="0" smtClean="0"/>
              <a:t>(ne pas aller) Elles _______________________ au centre commercial pour acheter des vêtements.</a:t>
            </a:r>
          </a:p>
          <a:p>
            <a:pPr marL="525780" indent="-457200">
              <a:buFont typeface="+mj-lt"/>
              <a:buAutoNum type="arabicPeriod"/>
            </a:pPr>
            <a:endParaRPr lang="fr-CA" sz="1000" dirty="0" smtClean="0"/>
          </a:p>
          <a:p>
            <a:pPr marL="525780" indent="-457200">
              <a:buFont typeface="+mj-lt"/>
              <a:buAutoNum type="arabicPeriod"/>
            </a:pPr>
            <a:r>
              <a:rPr lang="fr-CA" dirty="0" smtClean="0"/>
              <a:t>(naître)Je _______________ le 21octobre.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798369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75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75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75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75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75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213</TotalTime>
  <Words>222</Words>
  <Application>Microsoft Office PowerPoint</Application>
  <PresentationFormat>On-screen Show (4:3)</PresentationFormat>
  <Paragraphs>63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Austin</vt:lpstr>
      <vt:lpstr>Le passé composé avec être</vt:lpstr>
      <vt:lpstr>PowerPoint Presentation</vt:lpstr>
      <vt:lpstr>De quoi est-ce qu’on a besoin pour former le passé composé?</vt:lpstr>
      <vt:lpstr>L’auxiliaire - COPIEZ</vt:lpstr>
      <vt:lpstr>Les participes passés - COPIEZ</vt:lpstr>
      <vt:lpstr>L’accord - COPIEZ</vt:lpstr>
      <vt:lpstr>Les verbes qui utilisent être au passé composé - COPIEZ</vt:lpstr>
      <vt:lpstr>Exemples - COPIEZ</vt:lpstr>
    </vt:vector>
  </TitlesOfParts>
  <Company>NCDSB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passé comopsé avec être</dc:title>
  <dc:creator>Biega, Sarah</dc:creator>
  <cp:lastModifiedBy>Biega, Sarah</cp:lastModifiedBy>
  <cp:revision>18</cp:revision>
  <dcterms:created xsi:type="dcterms:W3CDTF">2014-04-16T13:25:14Z</dcterms:created>
  <dcterms:modified xsi:type="dcterms:W3CDTF">2015-04-28T14:45:27Z</dcterms:modified>
</cp:coreProperties>
</file>